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F61C2-8D42-4EEE-897B-33D5EE0B7687}" v="4" dt="2021-06-01T16:28:37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6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yan" userId="53a36c13eb57e537" providerId="LiveId" clId="{4C5F61C2-8D42-4EEE-897B-33D5EE0B7687}"/>
    <pc:docChg chg="undo custSel addSld delSld modSld sldOrd">
      <pc:chgData name="Natasha Ryan" userId="53a36c13eb57e537" providerId="LiveId" clId="{4C5F61C2-8D42-4EEE-897B-33D5EE0B7687}" dt="2021-06-02T18:35:46.544" v="2625" actId="20577"/>
      <pc:docMkLst>
        <pc:docMk/>
      </pc:docMkLst>
      <pc:sldChg chg="modSp mod">
        <pc:chgData name="Natasha Ryan" userId="53a36c13eb57e537" providerId="LiveId" clId="{4C5F61C2-8D42-4EEE-897B-33D5EE0B7687}" dt="2021-06-01T16:20:51.808" v="226" actId="20577"/>
        <pc:sldMkLst>
          <pc:docMk/>
          <pc:sldMk cId="2004668794" sldId="256"/>
        </pc:sldMkLst>
        <pc:spChg chg="mod">
          <ac:chgData name="Natasha Ryan" userId="53a36c13eb57e537" providerId="LiveId" clId="{4C5F61C2-8D42-4EEE-897B-33D5EE0B7687}" dt="2021-06-01T16:20:22.779" v="51" actId="20577"/>
          <ac:spMkLst>
            <pc:docMk/>
            <pc:sldMk cId="2004668794" sldId="256"/>
            <ac:spMk id="2" creationId="{00000000-0000-0000-0000-000000000000}"/>
          </ac:spMkLst>
        </pc:spChg>
        <pc:spChg chg="mod">
          <ac:chgData name="Natasha Ryan" userId="53a36c13eb57e537" providerId="LiveId" clId="{4C5F61C2-8D42-4EEE-897B-33D5EE0B7687}" dt="2021-06-01T16:20:51.808" v="226" actId="20577"/>
          <ac:spMkLst>
            <pc:docMk/>
            <pc:sldMk cId="2004668794" sldId="256"/>
            <ac:spMk id="3" creationId="{00000000-0000-0000-0000-000000000000}"/>
          </ac:spMkLst>
        </pc:spChg>
      </pc:sldChg>
      <pc:sldChg chg="addSp modSp mod">
        <pc:chgData name="Natasha Ryan" userId="53a36c13eb57e537" providerId="LiveId" clId="{4C5F61C2-8D42-4EEE-897B-33D5EE0B7687}" dt="2021-06-02T18:35:30.633" v="2579" actId="20577"/>
        <pc:sldMkLst>
          <pc:docMk/>
          <pc:sldMk cId="2790998799" sldId="257"/>
        </pc:sldMkLst>
        <pc:spChg chg="mod">
          <ac:chgData name="Natasha Ryan" userId="53a36c13eb57e537" providerId="LiveId" clId="{4C5F61C2-8D42-4EEE-897B-33D5EE0B7687}" dt="2021-06-02T18:35:30.633" v="2579" actId="20577"/>
          <ac:spMkLst>
            <pc:docMk/>
            <pc:sldMk cId="2790998799" sldId="257"/>
            <ac:spMk id="2" creationId="{00000000-0000-0000-0000-000000000000}"/>
          </ac:spMkLst>
        </pc:spChg>
        <pc:spChg chg="mod">
          <ac:chgData name="Natasha Ryan" userId="53a36c13eb57e537" providerId="LiveId" clId="{4C5F61C2-8D42-4EEE-897B-33D5EE0B7687}" dt="2021-06-01T16:55:53.035" v="1770" actId="1076"/>
          <ac:spMkLst>
            <pc:docMk/>
            <pc:sldMk cId="2790998799" sldId="257"/>
            <ac:spMk id="3" creationId="{00000000-0000-0000-0000-000000000000}"/>
          </ac:spMkLst>
        </pc:spChg>
        <pc:picChg chg="add mod">
          <ac:chgData name="Natasha Ryan" userId="53a36c13eb57e537" providerId="LiveId" clId="{4C5F61C2-8D42-4EEE-897B-33D5EE0B7687}" dt="2021-06-01T16:55:54.643" v="1771" actId="1076"/>
          <ac:picMkLst>
            <pc:docMk/>
            <pc:sldMk cId="2790998799" sldId="257"/>
            <ac:picMk id="7" creationId="{D2F4430F-68CA-4A01-B2C6-D53FBCBF4191}"/>
          </ac:picMkLst>
        </pc:picChg>
      </pc:sldChg>
      <pc:sldChg chg="addSp modSp del mod ord">
        <pc:chgData name="Natasha Ryan" userId="53a36c13eb57e537" providerId="LiveId" clId="{4C5F61C2-8D42-4EEE-897B-33D5EE0B7687}" dt="2021-06-01T17:20:17.779" v="2406" actId="47"/>
        <pc:sldMkLst>
          <pc:docMk/>
          <pc:sldMk cId="1758651539" sldId="258"/>
        </pc:sldMkLst>
        <pc:spChg chg="mod">
          <ac:chgData name="Natasha Ryan" userId="53a36c13eb57e537" providerId="LiveId" clId="{4C5F61C2-8D42-4EEE-897B-33D5EE0B7687}" dt="2021-06-01T16:21:59.909" v="399" actId="20577"/>
          <ac:spMkLst>
            <pc:docMk/>
            <pc:sldMk cId="1758651539" sldId="258"/>
            <ac:spMk id="11" creationId="{00000000-0000-0000-0000-000000000000}"/>
          </ac:spMkLst>
        </pc:spChg>
        <pc:spChg chg="add">
          <ac:chgData name="Natasha Ryan" userId="53a36c13eb57e537" providerId="LiveId" clId="{4C5F61C2-8D42-4EEE-897B-33D5EE0B7687}" dt="2021-06-01T16:21:22.330" v="292" actId="22"/>
          <ac:spMkLst>
            <pc:docMk/>
            <pc:sldMk cId="1758651539" sldId="258"/>
            <ac:spMk id="12" creationId="{CDF18FDF-3D6C-4C43-AE41-899D80A03AE5}"/>
          </ac:spMkLst>
        </pc:spChg>
      </pc:sldChg>
      <pc:sldChg chg="del">
        <pc:chgData name="Natasha Ryan" userId="53a36c13eb57e537" providerId="LiveId" clId="{4C5F61C2-8D42-4EEE-897B-33D5EE0B7687}" dt="2021-06-01T17:20:20.597" v="2407" actId="47"/>
        <pc:sldMkLst>
          <pc:docMk/>
          <pc:sldMk cId="4161315821" sldId="259"/>
        </pc:sldMkLst>
      </pc:sldChg>
      <pc:sldChg chg="del">
        <pc:chgData name="Natasha Ryan" userId="53a36c13eb57e537" providerId="LiveId" clId="{4C5F61C2-8D42-4EEE-897B-33D5EE0B7687}" dt="2021-06-01T17:20:14.438" v="2405" actId="47"/>
        <pc:sldMkLst>
          <pc:docMk/>
          <pc:sldMk cId="2191559305" sldId="260"/>
        </pc:sldMkLst>
      </pc:sldChg>
      <pc:sldChg chg="del">
        <pc:chgData name="Natasha Ryan" userId="53a36c13eb57e537" providerId="LiveId" clId="{4C5F61C2-8D42-4EEE-897B-33D5EE0B7687}" dt="2021-06-01T17:20:26.854" v="2408" actId="47"/>
        <pc:sldMkLst>
          <pc:docMk/>
          <pc:sldMk cId="1716624295" sldId="261"/>
        </pc:sldMkLst>
      </pc:sldChg>
      <pc:sldChg chg="del">
        <pc:chgData name="Natasha Ryan" userId="53a36c13eb57e537" providerId="LiveId" clId="{4C5F61C2-8D42-4EEE-897B-33D5EE0B7687}" dt="2021-06-01T17:20:28.783" v="2409" actId="47"/>
        <pc:sldMkLst>
          <pc:docMk/>
          <pc:sldMk cId="2837001033" sldId="262"/>
        </pc:sldMkLst>
      </pc:sldChg>
      <pc:sldChg chg="modSp mod">
        <pc:chgData name="Natasha Ryan" userId="53a36c13eb57e537" providerId="LiveId" clId="{4C5F61C2-8D42-4EEE-897B-33D5EE0B7687}" dt="2021-06-01T17:21:14.215" v="2558" actId="20577"/>
        <pc:sldMkLst>
          <pc:docMk/>
          <pc:sldMk cId="5457619" sldId="264"/>
        </pc:sldMkLst>
        <pc:spChg chg="mod">
          <ac:chgData name="Natasha Ryan" userId="53a36c13eb57e537" providerId="LiveId" clId="{4C5F61C2-8D42-4EEE-897B-33D5EE0B7687}" dt="2021-06-01T17:21:14.215" v="2558" actId="20577"/>
          <ac:spMkLst>
            <pc:docMk/>
            <pc:sldMk cId="5457619" sldId="264"/>
            <ac:spMk id="4" creationId="{00000000-0000-0000-0000-000000000000}"/>
          </ac:spMkLst>
        </pc:spChg>
      </pc:sldChg>
      <pc:sldChg chg="addSp modSp add mod ord">
        <pc:chgData name="Natasha Ryan" userId="53a36c13eb57e537" providerId="LiveId" clId="{4C5F61C2-8D42-4EEE-897B-33D5EE0B7687}" dt="2021-06-02T18:35:37.799" v="2602" actId="20577"/>
        <pc:sldMkLst>
          <pc:docMk/>
          <pc:sldMk cId="3408099954" sldId="265"/>
        </pc:sldMkLst>
        <pc:spChg chg="mod">
          <ac:chgData name="Natasha Ryan" userId="53a36c13eb57e537" providerId="LiveId" clId="{4C5F61C2-8D42-4EEE-897B-33D5EE0B7687}" dt="2021-06-02T18:35:37.799" v="2602" actId="20577"/>
          <ac:spMkLst>
            <pc:docMk/>
            <pc:sldMk cId="3408099954" sldId="265"/>
            <ac:spMk id="2" creationId="{00000000-0000-0000-0000-000000000000}"/>
          </ac:spMkLst>
        </pc:spChg>
        <pc:spChg chg="mod">
          <ac:chgData name="Natasha Ryan" userId="53a36c13eb57e537" providerId="LiveId" clId="{4C5F61C2-8D42-4EEE-897B-33D5EE0B7687}" dt="2021-06-01T17:02:10.788" v="2148" actId="20577"/>
          <ac:spMkLst>
            <pc:docMk/>
            <pc:sldMk cId="3408099954" sldId="265"/>
            <ac:spMk id="3" creationId="{00000000-0000-0000-0000-000000000000}"/>
          </ac:spMkLst>
        </pc:spChg>
        <pc:picChg chg="add mod">
          <ac:chgData name="Natasha Ryan" userId="53a36c13eb57e537" providerId="LiveId" clId="{4C5F61C2-8D42-4EEE-897B-33D5EE0B7687}" dt="2021-06-01T17:02:13.927" v="2149" actId="1076"/>
          <ac:picMkLst>
            <pc:docMk/>
            <pc:sldMk cId="3408099954" sldId="265"/>
            <ac:picMk id="7" creationId="{72726120-1114-42C6-8188-169775588E39}"/>
          </ac:picMkLst>
        </pc:picChg>
      </pc:sldChg>
      <pc:sldChg chg="modSp add mod">
        <pc:chgData name="Natasha Ryan" userId="53a36c13eb57e537" providerId="LiveId" clId="{4C5F61C2-8D42-4EEE-897B-33D5EE0B7687}" dt="2021-06-02T18:35:46.544" v="2625" actId="20577"/>
        <pc:sldMkLst>
          <pc:docMk/>
          <pc:sldMk cId="1126947376" sldId="266"/>
        </pc:sldMkLst>
        <pc:spChg chg="mod">
          <ac:chgData name="Natasha Ryan" userId="53a36c13eb57e537" providerId="LiveId" clId="{4C5F61C2-8D42-4EEE-897B-33D5EE0B7687}" dt="2021-06-02T18:35:46.544" v="2625" actId="20577"/>
          <ac:spMkLst>
            <pc:docMk/>
            <pc:sldMk cId="1126947376" sldId="266"/>
            <ac:spMk id="2" creationId="{00000000-0000-0000-0000-000000000000}"/>
          </ac:spMkLst>
        </pc:spChg>
        <pc:spChg chg="mod">
          <ac:chgData name="Natasha Ryan" userId="53a36c13eb57e537" providerId="LiveId" clId="{4C5F61C2-8D42-4EEE-897B-33D5EE0B7687}" dt="2021-06-01T17:17:45.176" v="2404" actId="20577"/>
          <ac:spMkLst>
            <pc:docMk/>
            <pc:sldMk cId="1126947376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C854B-45B4-4967-9951-1750F8000358}" type="datetimeFigureOut">
              <a:rPr lang="en-IN" smtClean="0"/>
              <a:t>02-06-2021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D5389-CC6F-4CDC-9DA1-BF1C70989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76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D5389-CC6F-4CDC-9DA1-BF1C709895B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767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D5389-CC6F-4CDC-9DA1-BF1C709895B0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083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D5389-CC6F-4CDC-9DA1-BF1C709895B0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04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4780582"/>
            <a:ext cx="7772400" cy="760763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5637912"/>
            <a:ext cx="6858000" cy="47961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0" y="6394451"/>
            <a:ext cx="3086100" cy="365125"/>
          </a:xfrm>
        </p:spPr>
        <p:txBody>
          <a:bodyPr/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r>
              <a:rPr lang="en-IN"/>
              <a:t>Copyright Text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849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00050" y="94985"/>
            <a:ext cx="7886700" cy="74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56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ADCA-041C-45FA-8591-F1F4A94C20E9}" type="datetimeFigureOut">
              <a:rPr lang="en-IN" smtClean="0"/>
              <a:t>02-06-2021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B185-90CB-4D7A-A0E9-7768C7C4DC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614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50" y="6432551"/>
            <a:ext cx="3086100" cy="365125"/>
          </a:xfrm>
        </p:spPr>
        <p:txBody>
          <a:bodyPr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59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58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94985"/>
            <a:ext cx="7886700" cy="74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350" y="9239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ADCA-041C-45FA-8591-F1F4A94C20E9}" type="datetimeFigureOut">
              <a:rPr lang="en-IN" smtClean="0"/>
              <a:t>02-06-2021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B185-90CB-4D7A-A0E9-7768C7C4DC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3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72" r:id="rId4"/>
    <p:sldLayoutId id="214748367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C0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Vendor Management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505" y="5637912"/>
            <a:ext cx="6858000" cy="479615"/>
          </a:xfrm>
        </p:spPr>
        <p:txBody>
          <a:bodyPr>
            <a:normAutofit/>
          </a:bodyPr>
          <a:lstStyle/>
          <a:p>
            <a:r>
              <a:rPr lang="en-IN" sz="2000" dirty="0"/>
              <a:t>How To Make The Most Of Your Relationship</a:t>
            </a:r>
          </a:p>
          <a:p>
            <a:endParaRPr lang="en-IN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57" y="1939073"/>
            <a:ext cx="2854665" cy="14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985"/>
            <a:ext cx="6477268" cy="722157"/>
          </a:xfrm>
        </p:spPr>
        <p:txBody>
          <a:bodyPr/>
          <a:lstStyle/>
          <a:p>
            <a:r>
              <a:rPr lang="en-IN" dirty="0"/>
              <a:t>Final Thoughts from George McCloskey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967917"/>
            <a:ext cx="7886700" cy="4786472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IN" sz="2200" dirty="0"/>
          </a:p>
          <a:p>
            <a:pPr>
              <a:lnSpc>
                <a:spcPct val="170000"/>
              </a:lnSpc>
            </a:pPr>
            <a:r>
              <a:rPr lang="en-IN" sz="2200" dirty="0"/>
              <a:t>Focus on the Business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Always Find a Way Towards Yes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Business Owns the Risk, Don’t Make It Personal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6925" y="6370723"/>
            <a:ext cx="3086100" cy="365125"/>
          </a:xfrm>
        </p:spPr>
        <p:txBody>
          <a:bodyPr/>
          <a:lstStyle/>
          <a:p>
            <a:pPr algn="r"/>
            <a:r>
              <a:rPr lang="en-IN" sz="1400" dirty="0">
                <a:solidFill>
                  <a:schemeClr val="bg1"/>
                </a:solidFill>
              </a:rPr>
              <a:t>Copyright text here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57" y="103611"/>
            <a:ext cx="1198729" cy="591849"/>
          </a:xfrm>
          <a:prstGeom prst="rect">
            <a:avLst/>
          </a:prstGeom>
        </p:spPr>
      </p:pic>
      <p:pic>
        <p:nvPicPr>
          <p:cNvPr id="7" name="Picture 6" descr="A person in a suit smiling&#10;&#10;Description automatically generated with medium confidence">
            <a:extLst>
              <a:ext uri="{FF2B5EF4-FFF2-40B4-BE49-F238E27FC236}">
                <a16:creationId xmlns:a16="http://schemas.microsoft.com/office/drawing/2014/main" id="{D2F4430F-68CA-4A01-B2C6-D53FBCBF41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26" y="1214955"/>
            <a:ext cx="2173898" cy="217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9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985"/>
            <a:ext cx="6477268" cy="722157"/>
          </a:xfrm>
        </p:spPr>
        <p:txBody>
          <a:bodyPr>
            <a:normAutofit/>
          </a:bodyPr>
          <a:lstStyle/>
          <a:p>
            <a:r>
              <a:rPr lang="en-IN" dirty="0"/>
              <a:t>Final Thoughts from Steven Walter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041211"/>
            <a:ext cx="7886700" cy="4786472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IN" sz="2200" dirty="0"/>
          </a:p>
          <a:p>
            <a:pPr marL="0" indent="0">
              <a:lnSpc>
                <a:spcPct val="170000"/>
              </a:lnSpc>
              <a:buNone/>
            </a:pPr>
            <a:endParaRPr lang="en-IN" sz="2200" dirty="0"/>
          </a:p>
          <a:p>
            <a:pPr>
              <a:lnSpc>
                <a:spcPct val="170000"/>
              </a:lnSpc>
            </a:pPr>
            <a:r>
              <a:rPr lang="en-IN" sz="2200" dirty="0"/>
              <a:t> Clarity is the Key to Understanding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Transparency Breeds Trust 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Expectations Must Be Known &amp; Managed Accordingly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Consistently Builds Credibility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6925" y="6370723"/>
            <a:ext cx="3086100" cy="365125"/>
          </a:xfrm>
        </p:spPr>
        <p:txBody>
          <a:bodyPr/>
          <a:lstStyle/>
          <a:p>
            <a:pPr algn="r"/>
            <a:r>
              <a:rPr lang="en-IN" sz="1400" dirty="0">
                <a:solidFill>
                  <a:schemeClr val="bg1"/>
                </a:solidFill>
              </a:rPr>
              <a:t>Copyright text here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57" y="103611"/>
            <a:ext cx="1198729" cy="591849"/>
          </a:xfrm>
          <a:prstGeom prst="rect">
            <a:avLst/>
          </a:prstGeom>
        </p:spPr>
      </p:pic>
      <p:pic>
        <p:nvPicPr>
          <p:cNvPr id="7" name="Picture 6" descr="A person wearing a blue shirt&#10;&#10;Description automatically generated with low confidence">
            <a:extLst>
              <a:ext uri="{FF2B5EF4-FFF2-40B4-BE49-F238E27FC236}">
                <a16:creationId xmlns:a16="http://schemas.microsoft.com/office/drawing/2014/main" id="{72726120-1114-42C6-8188-169775588E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4" y="1581406"/>
            <a:ext cx="1939554" cy="201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9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985"/>
            <a:ext cx="6477268" cy="722157"/>
          </a:xfrm>
        </p:spPr>
        <p:txBody>
          <a:bodyPr>
            <a:normAutofit/>
          </a:bodyPr>
          <a:lstStyle/>
          <a:p>
            <a:r>
              <a:rPr lang="en-IN" dirty="0"/>
              <a:t>Final Thoughts from Scott Jones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041211"/>
            <a:ext cx="7886700" cy="478647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IN" sz="2200" dirty="0"/>
              <a:t> Start Early &amp; Do Your Pre-Work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Strive to Eliminate Biases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Develop a Vendor-Partner Mindset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You Don’t Always Get What You Pay For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Read &amp; Know Your Contracts, No Longer than 2 Years</a:t>
            </a:r>
          </a:p>
          <a:p>
            <a:pPr>
              <a:lnSpc>
                <a:spcPct val="170000"/>
              </a:lnSpc>
            </a:pPr>
            <a:r>
              <a:rPr lang="en-IN" sz="2200" dirty="0"/>
              <a:t> Show Your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6925" y="6370723"/>
            <a:ext cx="3086100" cy="365125"/>
          </a:xfrm>
        </p:spPr>
        <p:txBody>
          <a:bodyPr/>
          <a:lstStyle/>
          <a:p>
            <a:pPr algn="r"/>
            <a:r>
              <a:rPr lang="en-IN" sz="1400" dirty="0">
                <a:solidFill>
                  <a:schemeClr val="bg1"/>
                </a:solidFill>
              </a:rPr>
              <a:t>Copyright text here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57" y="103611"/>
            <a:ext cx="1198729" cy="59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4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71" y="352565"/>
            <a:ext cx="7886700" cy="748245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8687" y="1161790"/>
            <a:ext cx="7886700" cy="3281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N" sz="2400" dirty="0">
                <a:solidFill>
                  <a:srgbClr val="92D050"/>
                </a:solidFill>
              </a:rPr>
              <a:t>Natasha Ryan</a:t>
            </a:r>
          </a:p>
          <a:p>
            <a:r>
              <a:rPr lang="en-IN" sz="2000" dirty="0">
                <a:solidFill>
                  <a:schemeClr val="accent2"/>
                </a:solidFill>
              </a:rPr>
              <a:t>Membership Chair/Moderator</a:t>
            </a:r>
          </a:p>
          <a:p>
            <a:endParaRPr lang="en-IN" sz="2200" dirty="0"/>
          </a:p>
          <a:p>
            <a:pPr>
              <a:lnSpc>
                <a:spcPct val="150000"/>
              </a:lnSpc>
            </a:pPr>
            <a:endParaRPr lang="en-IN" sz="1400" b="0" dirty="0"/>
          </a:p>
          <a:p>
            <a:pPr>
              <a:lnSpc>
                <a:spcPct val="150000"/>
              </a:lnSpc>
            </a:pPr>
            <a:r>
              <a:rPr lang="en-IN" sz="1600" b="0" dirty="0"/>
              <a:t>Phone :  +1 (206) 697-0757</a:t>
            </a:r>
          </a:p>
          <a:p>
            <a:pPr>
              <a:lnSpc>
                <a:spcPct val="150000"/>
              </a:lnSpc>
            </a:pPr>
            <a:r>
              <a:rPr lang="en-IN" sz="1600" b="0" dirty="0"/>
              <a:t>Email : Natasha@premierrisksolutions.com </a:t>
            </a:r>
          </a:p>
          <a:p>
            <a:pPr>
              <a:lnSpc>
                <a:spcPct val="150000"/>
              </a:lnSpc>
            </a:pPr>
            <a:r>
              <a:rPr lang="en-IN" sz="1600" b="0" dirty="0"/>
              <a:t>Website : www.premierrisksolutions.com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844199" y="6409360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IN" sz="1400"/>
              <a:t>Copyright text here</a:t>
            </a:r>
            <a:endParaRPr lang="en-IN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71" y="5290628"/>
            <a:ext cx="2265876" cy="111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156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Vendor Management </vt:lpstr>
      <vt:lpstr>Final Thoughts from George McCloskey</vt:lpstr>
      <vt:lpstr>Final Thoughts from Steven Walter</vt:lpstr>
      <vt:lpstr>Final Thoughts from Scott Jones</vt:lpstr>
      <vt:lpstr>THANK YOU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Best Design Hub</dc:creator>
  <cp:lastModifiedBy>Natasha Ryan</cp:lastModifiedBy>
  <cp:revision>104</cp:revision>
  <dcterms:created xsi:type="dcterms:W3CDTF">2014-02-11T05:14:42Z</dcterms:created>
  <dcterms:modified xsi:type="dcterms:W3CDTF">2021-06-02T18:35:57Z</dcterms:modified>
</cp:coreProperties>
</file>